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68" r:id="rId8"/>
    <p:sldId id="267" r:id="rId9"/>
    <p:sldId id="266" r:id="rId10"/>
    <p:sldId id="265" r:id="rId11"/>
    <p:sldId id="264" r:id="rId12"/>
    <p:sldId id="263" r:id="rId13"/>
    <p:sldId id="262" r:id="rId14"/>
    <p:sldId id="261" r:id="rId15"/>
    <p:sldId id="260" r:id="rId16"/>
    <p:sldId id="259" r:id="rId17"/>
    <p:sldId id="258" r:id="rId18"/>
  </p:sldIdLst>
  <p:sldSz cx="14392275" cy="7200900"/>
  <p:notesSz cx="6858000" cy="9144000"/>
  <p:defaultTextStyle>
    <a:defPPr>
      <a:defRPr lang="zh-CN"/>
    </a:defPPr>
    <a:lvl1pPr marL="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236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472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709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2945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181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417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7653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5890" algn="l" defTabSz="1036472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4734B-3801-416F-AA64-F101F69F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9035" y="1178481"/>
            <a:ext cx="10794206" cy="2506980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5D6608-C9C4-4614-B0F5-35FBE423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035" y="3782140"/>
            <a:ext cx="10794206" cy="1738550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042A2B-4E38-4234-975B-E2F1AB2E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159B-E788-45DC-9FF7-901D1279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20818-9389-4AB4-B71B-1B871C2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9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EB327-BCB5-408A-8887-AA787A41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2FB71-4B50-4158-938C-59205FE9F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A7C68-3466-40EE-8E0A-A580BE86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CEAC8-E54E-4E81-8A69-F09EA778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BF85-7A4B-44C1-96CE-48D90C97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2171BB-6D7E-4C6A-9899-65A106D9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99472" y="383381"/>
            <a:ext cx="3103334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8B54A-8719-47E7-85FC-96126187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89469" y="383381"/>
            <a:ext cx="9130099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20C48-D558-4C7B-B798-F506A59B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5F8DC-9D1E-48C7-8CCC-E0F1F0FA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00DF1-96CF-4A67-9E5D-36F1328A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2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D24E7-CA27-4EBA-A058-AB8FDAB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3241F-0E4B-49F3-BC37-4954A862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5939-F586-4A86-B81B-BCBDFFE1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8008AC-68A0-42CB-A28C-F7BF4855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284FF-AC60-4765-A8AD-D13A8D6B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9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F1C6-0696-4708-93CA-B71DA11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3" y="1795225"/>
            <a:ext cx="12413337" cy="299537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71A44-59BC-4B74-8DCF-CB4DF7C2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73" y="4818937"/>
            <a:ext cx="12413337" cy="1575196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6F142-0813-4C99-B5D5-D3154D94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09E59-21A3-4A10-879E-96864B3F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45ED6-C936-4E01-A9D9-B724344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9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22837-E032-493B-B5F2-78C24C0C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6825E-D3F0-400D-8A8A-52E86C94B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6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03DDE-5AA5-4FA1-87ED-A29CFB4A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6089" y="1916906"/>
            <a:ext cx="6116717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A37154-D2DB-44A8-A10A-AC457C40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8CDB3-D539-43F5-95F0-06697172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39D1BB-1FE2-4320-B3C8-F82FF709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4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C77F1-9B8E-49B0-B184-678E3373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383382"/>
            <a:ext cx="12413337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A1C9F-90AA-4222-8C39-872E64F6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1344" y="1765221"/>
            <a:ext cx="6088606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2579F-BF6A-4A4F-9AC9-AE2D608DB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1344" y="2630329"/>
            <a:ext cx="6088606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E76CC-B2B7-4162-8C4C-6E71D2449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6089" y="1765221"/>
            <a:ext cx="6118591" cy="865108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845C0-1D39-45AD-A68A-0814C4C2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86089" y="2630329"/>
            <a:ext cx="6118591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64935D-C534-48F0-8558-D5486897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CE485B-7D12-4EC7-AAAA-7795E8F4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AE81DD-73B5-4790-B2D6-A14A6FA0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4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F76AE-0A50-4DC0-93BB-585B73CE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A096E-FCA7-4491-B9B1-3EFA6AE2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EC2EA-0BDE-4B72-A953-BCB9E6B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A908B-39C3-48DD-8D2E-C9C27A3A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5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2D484-4432-4D68-8ABB-879F10D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07EFA9-B0A3-49FF-BCD4-42155FD9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96FAF-5433-4BEF-8360-AD73AC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DCFF-2A37-43FD-BB28-CC1C1E7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F5525-D4A5-4D3F-8AE5-7C841A09F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7B1AF-BFBB-440B-B07F-060CF333D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2599EC-D68F-433A-A57D-8FEB020E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99B11-0F34-48C8-ADF8-11B1CA3B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1DB7C6-2ED4-47E4-B511-7295E653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2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F94-0008-426B-9F59-170A3BB4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4" y="480060"/>
            <a:ext cx="4641883" cy="168021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086E44-F778-406D-BD40-E1205DED5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18592" y="1036797"/>
            <a:ext cx="7286089" cy="5117306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95A05-0D95-46E0-9E8C-72260D18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1344" y="2160270"/>
            <a:ext cx="4641883" cy="4002167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FC40D0-57B7-4E13-8B53-25E1AE80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030253-8DB4-440B-8517-2767090B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D63F3-9CC1-414A-AEA4-7EE4273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7A8FA-6BC6-4017-9637-AA8A12A3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9" y="383382"/>
            <a:ext cx="12413337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D7C4B-C212-42B5-8CC2-B8A0EB6B6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69" y="1916906"/>
            <a:ext cx="12413337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2CCD2-B792-4BC2-823C-CAF6E438E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9469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A051-8D23-457B-983C-2D588DCFE1A0}" type="datetimeFigureOut">
              <a:rPr lang="zh-CN" altLang="en-US" smtClean="0"/>
              <a:t>2022.06.18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160E4-481F-4315-A94D-46E41E7D1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67441" y="6674168"/>
            <a:ext cx="4857393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17A36-4BFA-4D82-B834-21280323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4544" y="6674168"/>
            <a:ext cx="3238262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9C07-5FF9-4E2E-8CDE-D139C78D7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1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C23DED-4FA4-6A5B-3D29-8B3AE0E25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76" cy="71993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F786E84-D38C-A57D-B9D8-FBECBC43C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1524"/>
            <a:ext cx="7199376" cy="719937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C09306BF-9ABE-4D1B-4A09-E71FEDA93301}"/>
              </a:ext>
            </a:extLst>
          </p:cNvPr>
          <p:cNvSpPr txBox="1"/>
          <p:nvPr/>
        </p:nvSpPr>
        <p:spPr>
          <a:xfrm>
            <a:off x="2584025" y="1230086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汪汪！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3B068BF-1A2D-ADC7-5781-1E093F03AA83}"/>
              </a:ext>
            </a:extLst>
          </p:cNvPr>
          <p:cNvSpPr txBox="1"/>
          <p:nvPr/>
        </p:nvSpPr>
        <p:spPr>
          <a:xfrm>
            <a:off x="418742" y="2916177"/>
            <a:ext cx="636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CN" sz="1800" b="0" i="0" u="none" strike="noStrike" baseline="0" dirty="0">
                <a:solidFill>
                  <a:srgbClr val="000000"/>
                </a:solidFill>
                <a:latin typeface="+mn-ea"/>
              </a:rPr>
              <a:t>Nicolene Louw • Sindiwe Magona • Christelle Grobler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810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B563DE-0C5E-47DA-1FBC-3BD2F45FD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52CAD7-A4C9-C15E-DC04-0AF6B0EA19A9}"/>
              </a:ext>
            </a:extLst>
          </p:cNvPr>
          <p:cNvSpPr txBox="1"/>
          <p:nvPr/>
        </p:nvSpPr>
        <p:spPr>
          <a:xfrm>
            <a:off x="4582885" y="103414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狗狗想要玩。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428F5B-6B79-A9D3-A0A0-7AA02C749216}"/>
              </a:ext>
            </a:extLst>
          </p:cNvPr>
          <p:cNvSpPr txBox="1"/>
          <p:nvPr/>
        </p:nvSpPr>
        <p:spPr>
          <a:xfrm>
            <a:off x="4582885" y="31387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玩？</a:t>
            </a:r>
          </a:p>
        </p:txBody>
      </p:sp>
    </p:spTree>
    <p:extLst>
      <p:ext uri="{BB962C8B-B14F-4D97-AF65-F5344CB8AC3E}">
        <p14:creationId xmlns:p14="http://schemas.microsoft.com/office/powerpoint/2010/main" val="347354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67F25C-397F-9937-90C1-274219342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0BBCE9-5094-F3BC-CF8C-8FDF16A1CFCC}"/>
              </a:ext>
            </a:extLst>
          </p:cNvPr>
          <p:cNvSpPr txBox="1"/>
          <p:nvPr/>
        </p:nvSpPr>
        <p:spPr>
          <a:xfrm>
            <a:off x="1883228" y="37664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接住球。</a:t>
            </a:r>
          </a:p>
        </p:txBody>
      </p:sp>
    </p:spTree>
    <p:extLst>
      <p:ext uri="{BB962C8B-B14F-4D97-AF65-F5344CB8AC3E}">
        <p14:creationId xmlns:p14="http://schemas.microsoft.com/office/powerpoint/2010/main" val="282536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47676A-2DD0-595D-C77C-0612D3A6B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D9DF2F-DF08-AAD1-AA8B-4C09C454B4F1}"/>
              </a:ext>
            </a:extLst>
          </p:cNvPr>
          <p:cNvSpPr txBox="1"/>
          <p:nvPr/>
        </p:nvSpPr>
        <p:spPr>
          <a:xfrm>
            <a:off x="9753599" y="13389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汪汪不要过来！</a:t>
            </a:r>
          </a:p>
        </p:txBody>
      </p:sp>
    </p:spTree>
    <p:extLst>
      <p:ext uri="{BB962C8B-B14F-4D97-AF65-F5344CB8AC3E}">
        <p14:creationId xmlns:p14="http://schemas.microsoft.com/office/powerpoint/2010/main" val="126583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45203B-FB8D-782B-27F2-50C470BFA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FE69B7-34E3-3464-0CA4-E52690583DF1}"/>
              </a:ext>
            </a:extLst>
          </p:cNvPr>
          <p:cNvSpPr txBox="1"/>
          <p:nvPr/>
        </p:nvSpPr>
        <p:spPr>
          <a:xfrm>
            <a:off x="1719943" y="58782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看，爸爸在和它玩。</a:t>
            </a:r>
          </a:p>
        </p:txBody>
      </p:sp>
    </p:spTree>
    <p:extLst>
      <p:ext uri="{BB962C8B-B14F-4D97-AF65-F5344CB8AC3E}">
        <p14:creationId xmlns:p14="http://schemas.microsoft.com/office/powerpoint/2010/main" val="45488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226DF-35B7-9CFB-CC13-3E5F87686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B79488-7363-C375-A454-A6052342FD1D}"/>
              </a:ext>
            </a:extLst>
          </p:cNvPr>
          <p:cNvSpPr txBox="1"/>
          <p:nvPr/>
        </p:nvSpPr>
        <p:spPr>
          <a:xfrm>
            <a:off x="9427029" y="18832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你来试试。</a:t>
            </a:r>
          </a:p>
        </p:txBody>
      </p:sp>
    </p:spTree>
    <p:extLst>
      <p:ext uri="{BB962C8B-B14F-4D97-AF65-F5344CB8AC3E}">
        <p14:creationId xmlns:p14="http://schemas.microsoft.com/office/powerpoint/2010/main" val="28308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BAED36-CEA2-F29A-CC69-BF5C98BEC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60A5F66-07E3-7173-DEB2-B9271C61089B}"/>
              </a:ext>
            </a:extLst>
          </p:cNvPr>
          <p:cNvSpPr txBox="1"/>
          <p:nvPr/>
        </p:nvSpPr>
        <p:spPr>
          <a:xfrm>
            <a:off x="9318171" y="7728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汪汪，接住！</a:t>
            </a:r>
          </a:p>
        </p:txBody>
      </p:sp>
    </p:spTree>
    <p:extLst>
      <p:ext uri="{BB962C8B-B14F-4D97-AF65-F5344CB8AC3E}">
        <p14:creationId xmlns:p14="http://schemas.microsoft.com/office/powerpoint/2010/main" val="288973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EAFD2B-A354-7410-59E5-8093C857F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9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685E41-33E3-C8B6-EA34-8425ECD4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5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E14A8F-70B4-7FFD-74F5-7C8BB5E8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99" y="0"/>
            <a:ext cx="7199376" cy="71993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023669-86DD-6EB7-ACB3-05F88DB77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7199376" cy="71993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E6C44F-79B7-B377-E377-5539D74BB5E7}"/>
              </a:ext>
            </a:extLst>
          </p:cNvPr>
          <p:cNvSpPr txBox="1"/>
          <p:nvPr/>
        </p:nvSpPr>
        <p:spPr>
          <a:xfrm>
            <a:off x="9996502" y="105498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汪汪！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478354-6C9E-6C7A-6076-25D14E9A887A}"/>
              </a:ext>
            </a:extLst>
          </p:cNvPr>
          <p:cNvSpPr txBox="1"/>
          <p:nvPr/>
        </p:nvSpPr>
        <p:spPr>
          <a:xfrm>
            <a:off x="9930812" y="22179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这本书属于</a:t>
            </a:r>
          </a:p>
        </p:txBody>
      </p:sp>
    </p:spTree>
    <p:extLst>
      <p:ext uri="{BB962C8B-B14F-4D97-AF65-F5344CB8AC3E}">
        <p14:creationId xmlns:p14="http://schemas.microsoft.com/office/powerpoint/2010/main" val="47182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AC6CA1-C9E3-450C-D1EB-5747AE63F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0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669548-1A1C-DC12-BBCC-011E80C9B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88C0C1-E0C0-70D4-058D-E7A21D64793F}"/>
              </a:ext>
            </a:extLst>
          </p:cNvPr>
          <p:cNvSpPr txBox="1"/>
          <p:nvPr/>
        </p:nvSpPr>
        <p:spPr>
          <a:xfrm>
            <a:off x="7635970" y="2970605"/>
            <a:ext cx="636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CN" sz="1800" b="0" i="0" u="none" strike="noStrike" baseline="0" dirty="0">
                <a:solidFill>
                  <a:srgbClr val="000000"/>
                </a:solidFill>
                <a:latin typeface="+mn-ea"/>
              </a:rPr>
              <a:t>Nicolene Louw • Sindiwe Magona • Christelle Grobler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73165D-D78F-B704-644A-962755F5EC35}"/>
              </a:ext>
            </a:extLst>
          </p:cNvPr>
          <p:cNvSpPr txBox="1"/>
          <p:nvPr/>
        </p:nvSpPr>
        <p:spPr>
          <a:xfrm>
            <a:off x="9996502" y="127270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/>
              <a:t>汪汪！</a:t>
            </a:r>
          </a:p>
        </p:txBody>
      </p:sp>
    </p:spTree>
    <p:extLst>
      <p:ext uri="{BB962C8B-B14F-4D97-AF65-F5344CB8AC3E}">
        <p14:creationId xmlns:p14="http://schemas.microsoft.com/office/powerpoint/2010/main" val="191374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69728A-63D4-3F84-7952-B3B817735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B04286-2249-E403-F117-CD841DF5C017}"/>
              </a:ext>
            </a:extLst>
          </p:cNvPr>
          <p:cNvSpPr txBox="1"/>
          <p:nvPr/>
        </p:nvSpPr>
        <p:spPr>
          <a:xfrm>
            <a:off x="9568543" y="293914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爸爸！</a:t>
            </a:r>
          </a:p>
        </p:txBody>
      </p:sp>
    </p:spTree>
    <p:extLst>
      <p:ext uri="{BB962C8B-B14F-4D97-AF65-F5344CB8AC3E}">
        <p14:creationId xmlns:p14="http://schemas.microsoft.com/office/powerpoint/2010/main" val="160099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CB4859-C284-3367-5BDE-AE64315D6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33B9D6-F558-0A89-3A58-ADD78082D3EE}"/>
              </a:ext>
            </a:extLst>
          </p:cNvPr>
          <p:cNvSpPr txBox="1"/>
          <p:nvPr/>
        </p:nvSpPr>
        <p:spPr>
          <a:xfrm>
            <a:off x="9361714" y="1077686"/>
            <a:ext cx="291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不要害怕。</a:t>
            </a:r>
          </a:p>
        </p:txBody>
      </p:sp>
    </p:spTree>
    <p:extLst>
      <p:ext uri="{BB962C8B-B14F-4D97-AF65-F5344CB8AC3E}">
        <p14:creationId xmlns:p14="http://schemas.microsoft.com/office/powerpoint/2010/main" val="48878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A3BBE8-C3C2-E143-33AB-A38F5A788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114034-4313-BFBE-D46E-F216A2CF4392}"/>
              </a:ext>
            </a:extLst>
          </p:cNvPr>
          <p:cNvSpPr txBox="1"/>
          <p:nvPr/>
        </p:nvSpPr>
        <p:spPr>
          <a:xfrm>
            <a:off x="9252857" y="188322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汪汪不要过来！</a:t>
            </a:r>
          </a:p>
        </p:txBody>
      </p:sp>
    </p:spTree>
    <p:extLst>
      <p:ext uri="{BB962C8B-B14F-4D97-AF65-F5344CB8AC3E}">
        <p14:creationId xmlns:p14="http://schemas.microsoft.com/office/powerpoint/2010/main" val="259541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F2AD2E-66C6-DFB0-8E32-E0036114B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853B20-2E92-0E9F-F857-C5B37E87F73F}"/>
              </a:ext>
            </a:extLst>
          </p:cNvPr>
          <p:cNvSpPr txBox="1"/>
          <p:nvPr/>
        </p:nvSpPr>
        <p:spPr>
          <a:xfrm>
            <a:off x="2068285" y="313878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看，狗狗把球带过来了。</a:t>
            </a:r>
          </a:p>
        </p:txBody>
      </p:sp>
    </p:spTree>
    <p:extLst>
      <p:ext uri="{BB962C8B-B14F-4D97-AF65-F5344CB8AC3E}">
        <p14:creationId xmlns:p14="http://schemas.microsoft.com/office/powerpoint/2010/main" val="365231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765662-DA02-CF99-4969-9FD729F1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14392275" cy="7196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A93CB0-4115-C441-01E6-06B40E8D13D2}"/>
              </a:ext>
            </a:extLst>
          </p:cNvPr>
          <p:cNvSpPr txBox="1"/>
          <p:nvPr/>
        </p:nvSpPr>
        <p:spPr>
          <a:xfrm>
            <a:off x="5519057" y="21771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球？</a:t>
            </a:r>
          </a:p>
        </p:txBody>
      </p:sp>
    </p:spTree>
    <p:extLst>
      <p:ext uri="{BB962C8B-B14F-4D97-AF65-F5344CB8AC3E}">
        <p14:creationId xmlns:p14="http://schemas.microsoft.com/office/powerpoint/2010/main" val="260341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80</Words>
  <Application>Microsoft Office PowerPoint</Application>
  <PresentationFormat>自定义</PresentationFormat>
  <Paragraphs>18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hyf</dc:creator>
  <cp:lastModifiedBy>hu yufeng</cp:lastModifiedBy>
  <cp:revision>17</cp:revision>
  <dcterms:created xsi:type="dcterms:W3CDTF">2021-03-14T02:42:17Z</dcterms:created>
  <dcterms:modified xsi:type="dcterms:W3CDTF">2022-06-18T11:13:35Z</dcterms:modified>
</cp:coreProperties>
</file>